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4400213" cy="7199313"/>
  <p:notesSz cx="6858000" cy="9144000"/>
  <p:defaultTextStyle>
    <a:defPPr>
      <a:defRPr lang="zh-CN"/>
    </a:defPPr>
    <a:lvl1pPr marL="0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321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643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964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3286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607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929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8250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6572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08" y="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027" y="1178222"/>
            <a:ext cx="10800160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3781306"/>
            <a:ext cx="10800160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616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3456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2" y="383297"/>
            <a:ext cx="3105046" cy="610108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383297"/>
            <a:ext cx="9135135" cy="610108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535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231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4" y="1794830"/>
            <a:ext cx="12420184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4" y="4817875"/>
            <a:ext cx="12420184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608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1916484"/>
            <a:ext cx="6120091" cy="456789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1916484"/>
            <a:ext cx="6120091" cy="456789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56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383297"/>
            <a:ext cx="12420184" cy="139153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1" y="1764832"/>
            <a:ext cx="609196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1" y="2629749"/>
            <a:ext cx="6091965" cy="38679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8" y="1764832"/>
            <a:ext cx="612196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8" y="2629749"/>
            <a:ext cx="6121966" cy="38679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62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432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173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1036569"/>
            <a:ext cx="7290108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926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1036569"/>
            <a:ext cx="7290108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30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383297"/>
            <a:ext cx="12420184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1916484"/>
            <a:ext cx="12420184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6672697"/>
            <a:ext cx="4860072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887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106" y="62098"/>
            <a:ext cx="14400000" cy="7075117"/>
            <a:chOff x="2287388" y="3543300"/>
            <a:chExt cx="15819183" cy="7772400"/>
          </a:xfrm>
        </p:grpSpPr>
        <p:pic>
          <p:nvPicPr>
            <p:cNvPr id="4" name="Picture 5" descr="C:\Users\Administrator\Desktop\Picture1.pn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0" r="-1" b="1100"/>
            <a:stretch/>
          </p:blipFill>
          <p:spPr bwMode="auto">
            <a:xfrm>
              <a:off x="2287388" y="3543300"/>
              <a:ext cx="5070069" cy="777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7" descr="C:\Users\Administrator\Desktop\Picture2.p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9" b="1100"/>
            <a:stretch/>
          </p:blipFill>
          <p:spPr bwMode="auto">
            <a:xfrm>
              <a:off x="7172767" y="3543300"/>
              <a:ext cx="5328653" cy="777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6" descr="C:\Users\Administrator\Desktop\Picture3.pn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53" r="1269" b="1100"/>
            <a:stretch/>
          </p:blipFill>
          <p:spPr bwMode="auto">
            <a:xfrm>
              <a:off x="12220739" y="3543300"/>
              <a:ext cx="5885832" cy="7772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07323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</TotalTime>
  <Words>0</Words>
  <Application>Microsoft Office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>P R 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Windows User</cp:lastModifiedBy>
  <cp:revision>11</cp:revision>
  <dcterms:created xsi:type="dcterms:W3CDTF">2017-08-04T08:27:17Z</dcterms:created>
  <dcterms:modified xsi:type="dcterms:W3CDTF">2017-08-04T09:10:19Z</dcterms:modified>
</cp:coreProperties>
</file>

<file path=docProps/thumbnail.jpeg>
</file>